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914" r:id="rId2"/>
    <p:sldId id="7692" r:id="rId3"/>
    <p:sldId id="7693" r:id="rId4"/>
    <p:sldId id="282" r:id="rId5"/>
    <p:sldId id="283" r:id="rId6"/>
    <p:sldId id="7695" r:id="rId7"/>
    <p:sldId id="7696" r:id="rId8"/>
    <p:sldId id="7698" r:id="rId9"/>
    <p:sldId id="312" r:id="rId10"/>
    <p:sldId id="7714" r:id="rId11"/>
    <p:sldId id="7715" r:id="rId12"/>
    <p:sldId id="300" r:id="rId13"/>
    <p:sldId id="7716" r:id="rId14"/>
    <p:sldId id="7700" r:id="rId15"/>
    <p:sldId id="7709" r:id="rId16"/>
    <p:sldId id="7717" r:id="rId17"/>
    <p:sldId id="76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3792" autoAdjust="0"/>
  </p:normalViewPr>
  <p:slideViewPr>
    <p:cSldViewPr snapToGrid="0">
      <p:cViewPr varScale="1">
        <p:scale>
          <a:sx n="64" d="100"/>
          <a:sy n="64" d="100"/>
        </p:scale>
        <p:origin x="97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96089-3D20-4FA9-ADCA-9D9461F29267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2382B-23E8-4A42-A19B-E3FC68E13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71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888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048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98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7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6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10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0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30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8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26360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2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7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0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7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2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76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6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14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37309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19535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7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EB4397-FECA-47F7-8D67-0C27808AD706}"/>
              </a:ext>
            </a:extLst>
          </p:cNvPr>
          <p:cNvSpPr txBox="1"/>
          <p:nvPr/>
        </p:nvSpPr>
        <p:spPr>
          <a:xfrm>
            <a:off x="2209800" y="1437299"/>
            <a:ext cx="828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2023</a:t>
            </a:r>
          </a:p>
        </p:txBody>
      </p:sp>
      <p:sp>
        <p:nvSpPr>
          <p:cNvPr id="6" name="Google Shape;4168;p49">
            <a:extLst>
              <a:ext uri="{FF2B5EF4-FFF2-40B4-BE49-F238E27FC236}">
                <a16:creationId xmlns:a16="http://schemas.microsoft.com/office/drawing/2014/main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FED5E9-4EB5-418D-BCE0-030755AC3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261" y="3108132"/>
            <a:ext cx="8821677" cy="1518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13620A-47A8-495F-B099-700E2BF3D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748" y="4212285"/>
            <a:ext cx="236545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20 dm, 30 dm và 40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+ 30 + 40 = 90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dm</a:t>
            </a:r>
          </a:p>
        </p:txBody>
      </p:sp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c) 15 dm, 20 dm và 15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+ 20 + 15 = 50 (dm)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dm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chu vi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3dm, 4 dm, 5dm và 6 dm.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+ 4 + 5 + 6 = 18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dm</a:t>
            </a:r>
          </a:p>
        </p:txBody>
      </p:sp>
    </p:spTree>
    <p:extLst>
      <p:ext uri="{BB962C8B-B14F-4D97-AF65-F5344CB8AC3E}">
        <p14:creationId xmlns:p14="http://schemas.microsoft.com/office/powerpoint/2010/main" val="33737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chu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10 cm, 15 cm, 10cm và 15cm.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+ 15 + 10 + 15 = 50 (cm)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cm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4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03408B5-881D-4362-AB4E-0E413FF02747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2F3D8A5-E628-4038-B5F2-13B8BFE709DD}"/>
              </a:ext>
            </a:extLst>
          </p:cNvPr>
          <p:cNvSpPr/>
          <p:nvPr/>
        </p:nvSpPr>
        <p:spPr>
          <a:xfrm>
            <a:off x="1524727" y="517943"/>
            <a:ext cx="9500680" cy="1822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 – bốt dùng đèn nháy để trang trí thuyền như hình vẽ. Hỏi chiều dài đoạn dây đèn nháy là bao nhiêu xăng – ti – mét?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D27E6F-BBE8-4853-A92A-20108FCEAF62}"/>
              </a:ext>
            </a:extLst>
          </p:cNvPr>
          <p:cNvSpPr/>
          <p:nvPr/>
        </p:nvSpPr>
        <p:spPr>
          <a:xfrm>
            <a:off x="893645" y="661904"/>
            <a:ext cx="640607" cy="6406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CA33C-44B1-47DE-A9C1-39DAD8F05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658" y="2771774"/>
            <a:ext cx="4590141" cy="2314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0573CF-41F4-4FEF-ADEC-02AD7CA89836}"/>
              </a:ext>
            </a:extLst>
          </p:cNvPr>
          <p:cNvSpPr txBox="1"/>
          <p:nvPr/>
        </p:nvSpPr>
        <p:spPr>
          <a:xfrm>
            <a:off x="476250" y="2762250"/>
            <a:ext cx="685800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nháy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25 + 25 + 60 + 40 = 150 (cm)</a:t>
            </a:r>
          </a:p>
          <a:p>
            <a:pPr algn="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cm</a:t>
            </a:r>
          </a:p>
        </p:txBody>
      </p:sp>
    </p:spTree>
    <p:extLst>
      <p:ext uri="{BB962C8B-B14F-4D97-AF65-F5344CB8AC3E}">
        <p14:creationId xmlns:p14="http://schemas.microsoft.com/office/powerpoint/2010/main" val="1822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E71C4-DBCF-426E-A212-18B2C3B74899}"/>
              </a:ext>
            </a:extLst>
          </p:cNvPr>
          <p:cNvSpPr txBox="1"/>
          <p:nvPr/>
        </p:nvSpPr>
        <p:spPr>
          <a:xfrm>
            <a:off x="3019425" y="2847975"/>
            <a:ext cx="672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E3EFAF-B115-4B3E-9FB4-746282A5865B}"/>
              </a:ext>
            </a:extLst>
          </p:cNvPr>
          <p:cNvSpPr txBox="1"/>
          <p:nvPr/>
        </p:nvSpPr>
        <p:spPr>
          <a:xfrm>
            <a:off x="4790326" y="6226407"/>
            <a:ext cx="7176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Design: </a:t>
            </a:r>
            <a:r>
              <a:rPr lang="vi-VN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834474-78BD-4264-8D05-15D9D1D80D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0347" y="2389142"/>
            <a:ext cx="859610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dạng bài hát - học hình dạng trong tiếng việt - hình dạng hình học cho trẻ em - Shapes Song">
            <a:hlinkClick r:id="" action="ppaction://media"/>
            <a:extLst>
              <a:ext uri="{FF2B5EF4-FFF2-40B4-BE49-F238E27FC236}">
                <a16:creationId xmlns:a16="http://schemas.microsoft.com/office/drawing/2014/main" id="{631DA692-FDB2-4486-B337-A364FCB843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3" end="100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66185" y="2227046"/>
            <a:ext cx="77030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7685CB-982D-4528-B9DF-01993E9CEF96}"/>
              </a:ext>
            </a:extLst>
          </p:cNvPr>
          <p:cNvSpPr txBox="1"/>
          <p:nvPr/>
        </p:nvSpPr>
        <p:spPr>
          <a:xfrm>
            <a:off x="4790326" y="6226407"/>
            <a:ext cx="7176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Design: </a:t>
            </a:r>
            <a:r>
              <a:rPr lang="vi-VN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650308" y="-574153"/>
            <a:ext cx="13253152" cy="7490588"/>
            <a:chOff x="-1420809" y="-588221"/>
            <a:chExt cx="13253152" cy="749058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1420809" y="-588221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9105485" y="2939967"/>
              <a:ext cx="2726858" cy="3962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EE0BCB-BC8C-43C4-A46E-76F554D982D9}"/>
              </a:ext>
            </a:extLst>
          </p:cNvPr>
          <p:cNvSpPr txBox="1"/>
          <p:nvPr/>
        </p:nvSpPr>
        <p:spPr>
          <a:xfrm>
            <a:off x="2990850" y="438150"/>
            <a:ext cx="797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VI HÌNH TAM GIÁC, HÌNH TỨ GIÁC</a:t>
            </a:r>
          </a:p>
        </p:txBody>
      </p:sp>
      <p:pic>
        <p:nvPicPr>
          <p:cNvPr id="6" name="Picture 5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265E8CB9-5DE5-4EC5-9031-A33DFA0FB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7" y="2933700"/>
            <a:ext cx="4525159" cy="23241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F13A483-B758-4662-8202-35FA909DB057}"/>
              </a:ext>
            </a:extLst>
          </p:cNvPr>
          <p:cNvSpPr/>
          <p:nvPr/>
        </p:nvSpPr>
        <p:spPr>
          <a:xfrm>
            <a:off x="2333625" y="1647825"/>
            <a:ext cx="3000375" cy="1104900"/>
          </a:xfrm>
          <a:prstGeom prst="wedgeRoundRectCallout">
            <a:avLst>
              <a:gd name="adj1" fmla="val 29669"/>
              <a:gd name="adj2" fmla="val 650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71C65FC-9004-4ED7-82FA-751CE5F106B9}"/>
              </a:ext>
            </a:extLst>
          </p:cNvPr>
          <p:cNvSpPr/>
          <p:nvPr/>
        </p:nvSpPr>
        <p:spPr>
          <a:xfrm>
            <a:off x="6534150" y="2000250"/>
            <a:ext cx="3286125" cy="1104900"/>
          </a:xfrm>
          <a:prstGeom prst="wedgeRoundRectCallout">
            <a:avLst>
              <a:gd name="adj1" fmla="val -25252"/>
              <a:gd name="adj2" fmla="val 7112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51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704850" y="505384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3FAA196-3F4E-4F0A-AF88-3EFB507A5FCF}"/>
              </a:ext>
            </a:extLst>
          </p:cNvPr>
          <p:cNvGrpSpPr/>
          <p:nvPr/>
        </p:nvGrpSpPr>
        <p:grpSpPr>
          <a:xfrm>
            <a:off x="942975" y="1747510"/>
            <a:ext cx="5029200" cy="3167390"/>
            <a:chOff x="1133475" y="775960"/>
            <a:chExt cx="5029200" cy="31673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FEF44E-6897-4202-BC05-83C04BC0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9604" y="775960"/>
              <a:ext cx="4815742" cy="3157865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538C324-B1CD-404F-B6AF-C069B61042A3}"/>
                </a:ext>
              </a:extLst>
            </p:cNvPr>
            <p:cNvSpPr/>
            <p:nvPr/>
          </p:nvSpPr>
          <p:spPr>
            <a:xfrm>
              <a:off x="1133475" y="3476625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F3451D-B79C-4D8C-8324-1742DF97EB48}"/>
                </a:ext>
              </a:extLst>
            </p:cNvPr>
            <p:cNvSpPr/>
            <p:nvPr/>
          </p:nvSpPr>
          <p:spPr>
            <a:xfrm>
              <a:off x="5715000" y="3429000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CA747EA-21E0-4420-A0D2-62F205DCBE0A}"/>
              </a:ext>
            </a:extLst>
          </p:cNvPr>
          <p:cNvSpPr txBox="1"/>
          <p:nvPr/>
        </p:nvSpPr>
        <p:spPr>
          <a:xfrm>
            <a:off x="1143000" y="2943225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ECDD90-BBAD-420D-B622-40E1F6228A3D}"/>
              </a:ext>
            </a:extLst>
          </p:cNvPr>
          <p:cNvSpPr txBox="1"/>
          <p:nvPr/>
        </p:nvSpPr>
        <p:spPr>
          <a:xfrm>
            <a:off x="4248149" y="2981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534247-FB6E-4EC7-B5C6-517089CF5710}"/>
              </a:ext>
            </a:extLst>
          </p:cNvPr>
          <p:cNvSpPr txBox="1"/>
          <p:nvPr/>
        </p:nvSpPr>
        <p:spPr>
          <a:xfrm>
            <a:off x="3009900" y="4762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8C529C-4BF4-4404-8D35-4C70939505C5}"/>
              </a:ext>
            </a:extLst>
          </p:cNvPr>
          <p:cNvSpPr txBox="1"/>
          <p:nvPr/>
        </p:nvSpPr>
        <p:spPr>
          <a:xfrm>
            <a:off x="5905501" y="17526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cm + 4 cm + 3 cm = 9 cm.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08BFE2-ABE1-4B15-8FAF-82AC40942FC3}"/>
              </a:ext>
            </a:extLst>
          </p:cNvPr>
          <p:cNvSpPr txBox="1"/>
          <p:nvPr/>
        </p:nvSpPr>
        <p:spPr>
          <a:xfrm>
            <a:off x="5991225" y="34956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9 cm.</a:t>
            </a:r>
          </a:p>
        </p:txBody>
      </p:sp>
    </p:spTree>
    <p:extLst>
      <p:ext uri="{BB962C8B-B14F-4D97-AF65-F5344CB8AC3E}">
        <p14:creationId xmlns:p14="http://schemas.microsoft.com/office/powerpoint/2010/main" val="39203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40" grpId="0"/>
      <p:bldP spid="7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0448AC7-64B9-4DEB-B314-68A96BDDC8F3}"/>
              </a:ext>
            </a:extLst>
          </p:cNvPr>
          <p:cNvGrpSpPr/>
          <p:nvPr/>
        </p:nvGrpSpPr>
        <p:grpSpPr>
          <a:xfrm>
            <a:off x="600075" y="1809751"/>
            <a:ext cx="5067300" cy="2724149"/>
            <a:chOff x="457200" y="2505076"/>
            <a:chExt cx="5067300" cy="27241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5F9B536-DAD5-4CEB-BE63-2D21E1AA0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7723" y="2667000"/>
              <a:ext cx="4820576" cy="2503528"/>
            </a:xfrm>
            <a:prstGeom prst="rect">
              <a:avLst/>
            </a:prstGeom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CAA42558-0578-4839-B7E5-549BABA99155}"/>
                </a:ext>
              </a:extLst>
            </p:cNvPr>
            <p:cNvSpPr/>
            <p:nvPr/>
          </p:nvSpPr>
          <p:spPr>
            <a:xfrm>
              <a:off x="1514475" y="289560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7402B866-FFDF-4F65-8E4E-151C0FB144E0}"/>
                </a:ext>
              </a:extLst>
            </p:cNvPr>
            <p:cNvSpPr/>
            <p:nvPr/>
          </p:nvSpPr>
          <p:spPr>
            <a:xfrm>
              <a:off x="4076700" y="25050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372322AD-1999-4A99-BD11-E49A9241EFC7}"/>
                </a:ext>
              </a:extLst>
            </p:cNvPr>
            <p:cNvSpPr/>
            <p:nvPr/>
          </p:nvSpPr>
          <p:spPr>
            <a:xfrm>
              <a:off x="5076825" y="46386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241C012-1919-4914-BFFA-7A88E4D1336E}"/>
                </a:ext>
              </a:extLst>
            </p:cNvPr>
            <p:cNvSpPr/>
            <p:nvPr/>
          </p:nvSpPr>
          <p:spPr>
            <a:xfrm>
              <a:off x="457200" y="466725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8E02C3C-652A-4F06-913B-31215E66F4D3}"/>
              </a:ext>
            </a:extLst>
          </p:cNvPr>
          <p:cNvSpPr txBox="1"/>
          <p:nvPr/>
        </p:nvSpPr>
        <p:spPr>
          <a:xfrm>
            <a:off x="628650" y="2838450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CC3DE8C-EFB5-40D5-90E5-BDDAF89D826E}"/>
              </a:ext>
            </a:extLst>
          </p:cNvPr>
          <p:cNvSpPr txBox="1"/>
          <p:nvPr/>
        </p:nvSpPr>
        <p:spPr>
          <a:xfrm>
            <a:off x="2628899" y="1838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2F7527D-C277-48CC-9988-258210AF5FF8}"/>
              </a:ext>
            </a:extLst>
          </p:cNvPr>
          <p:cNvSpPr txBox="1"/>
          <p:nvPr/>
        </p:nvSpPr>
        <p:spPr>
          <a:xfrm>
            <a:off x="4629150" y="2476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7998A71-CCD0-430B-AF1D-0135730C0B19}"/>
              </a:ext>
            </a:extLst>
          </p:cNvPr>
          <p:cNvSpPr txBox="1"/>
          <p:nvPr/>
        </p:nvSpPr>
        <p:spPr>
          <a:xfrm>
            <a:off x="2590800" y="408622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 cm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A965456-2DF0-4CBF-B4D7-7F310A00E43F}"/>
              </a:ext>
            </a:extLst>
          </p:cNvPr>
          <p:cNvSpPr txBox="1"/>
          <p:nvPr/>
        </p:nvSpPr>
        <p:spPr>
          <a:xfrm>
            <a:off x="5800726" y="1438275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 cm + 4 cm + 5 cm + 2 cm = 14 cm.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72A3B69-0B8D-46E0-9EDB-7F4EA84AE915}"/>
              </a:ext>
            </a:extLst>
          </p:cNvPr>
          <p:cNvSpPr txBox="1"/>
          <p:nvPr/>
        </p:nvSpPr>
        <p:spPr>
          <a:xfrm>
            <a:off x="5857875" y="32289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14 cm.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A1D059-95B7-4A4A-8EFB-F35D9983A1B8}"/>
              </a:ext>
            </a:extLst>
          </p:cNvPr>
          <p:cNvSpPr/>
          <p:nvPr/>
        </p:nvSpPr>
        <p:spPr>
          <a:xfrm>
            <a:off x="1190625" y="5029200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79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94760" y="1998446"/>
            <a:ext cx="770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8DFDCE-CE6D-4F36-A898-1894939C45C4}"/>
              </a:ext>
            </a:extLst>
          </p:cNvPr>
          <p:cNvSpPr txBox="1"/>
          <p:nvPr/>
        </p:nvSpPr>
        <p:spPr>
          <a:xfrm>
            <a:off x="4964984" y="6231815"/>
            <a:ext cx="686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chu vi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tam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7cm, 10 cm, 14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DECC4-A8B8-4E18-A633-851F2A8EE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49" y="2447924"/>
            <a:ext cx="5424334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519</Words>
  <Application>Microsoft Office PowerPoint</Application>
  <PresentationFormat>Widescreen</PresentationFormat>
  <Paragraphs>92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等线 Light</vt:lpstr>
      <vt:lpstr>Arial</vt:lpstr>
      <vt:lpstr>Calibri</vt:lpstr>
      <vt:lpstr>Cambria</vt:lpstr>
      <vt:lpstr>Coiny</vt:lpstr>
      <vt:lpstr>UTM Guanine</vt:lpstr>
      <vt:lpstr>VNI-Times</vt:lpstr>
      <vt:lpstr>字魂141号-活力悦动体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2022-10-23T05:13:18Z</dcterms:created>
  <dcterms:modified xsi:type="dcterms:W3CDTF">2023-02-09T06:34:50Z</dcterms:modified>
</cp:coreProperties>
</file>